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8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</p:sldIdLst>
  <p:sldSz cy="5143500" cx="9144000"/>
  <p:notesSz cx="6858000" cy="9144000"/>
  <p:embeddedFontLst>
    <p:embeddedFont>
      <p:font typeface="Roboto Slab"/>
      <p:regular r:id="rId54"/>
      <p:bold r:id="rId55"/>
    </p:embeddedFont>
    <p:embeddedFont>
      <p:font typeface="Roboto"/>
      <p:regular r:id="rId56"/>
      <p:bold r:id="rId57"/>
      <p:italic r:id="rId58"/>
      <p:boldItalic r:id="rId5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font" Target="fonts/RobotoSlab-bold.fntdata"/><Relationship Id="rId10" Type="http://schemas.openxmlformats.org/officeDocument/2006/relationships/slide" Target="slides/slide5.xml"/><Relationship Id="rId54" Type="http://schemas.openxmlformats.org/officeDocument/2006/relationships/font" Target="fonts/RobotoSlab-regular.fntdata"/><Relationship Id="rId13" Type="http://schemas.openxmlformats.org/officeDocument/2006/relationships/slide" Target="slides/slide8.xml"/><Relationship Id="rId57" Type="http://schemas.openxmlformats.org/officeDocument/2006/relationships/font" Target="fonts/Roboto-bold.fntdata"/><Relationship Id="rId12" Type="http://schemas.openxmlformats.org/officeDocument/2006/relationships/slide" Target="slides/slide7.xml"/><Relationship Id="rId56" Type="http://schemas.openxmlformats.org/officeDocument/2006/relationships/font" Target="fonts/Roboto-regular.fntdata"/><Relationship Id="rId15" Type="http://schemas.openxmlformats.org/officeDocument/2006/relationships/slide" Target="slides/slide10.xml"/><Relationship Id="rId59" Type="http://schemas.openxmlformats.org/officeDocument/2006/relationships/font" Target="fonts/Roboto-boldItalic.fntdata"/><Relationship Id="rId14" Type="http://schemas.openxmlformats.org/officeDocument/2006/relationships/slide" Target="slides/slide9.xml"/><Relationship Id="rId58" Type="http://schemas.openxmlformats.org/officeDocument/2006/relationships/font" Target="fonts/Roboto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88962aec7d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88962aec7d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88962aec7d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88962aec7d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88962aec7d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88962aec7d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88962aec7d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88962aec7d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88962aec7d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88962aec7d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88962aec7d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88962aec7d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8a10855b7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8a10855b7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8a10855b76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8a10855b76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962aec7d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962aec7d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8a10855b76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8a10855b76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88962aec7d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88962aec7d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8962aec7d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8962aec7d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88962aec7d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88962aec7d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88962aec7d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88962aec7d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88962aec7d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88962aec7d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88962aec7d_0_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88962aec7d_0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88962aec7d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88962aec7d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88962aec7d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88962aec7d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88962aec7d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88962aec7d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88962aec7d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88962aec7d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88962aec7d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88962aec7d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88962aec7d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88962aec7d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88962aec7d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88962aec7d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88962aec7d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88962aec7d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88962aec7d_0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88962aec7d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88962aec7d_0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88962aec7d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88962aec7d_0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88962aec7d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88962aec7d_0_3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88962aec7d_0_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88962aec7d_0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88962aec7d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88962aec7d_0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88962aec7d_0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88962aec7d_0_2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88962aec7d_0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88962aec7d_0_2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88962aec7d_0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88962aec7d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88962aec7d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88962aec7d_0_2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88962aec7d_0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8a10855b76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8a10855b76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8a10855b76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8a10855b76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88962aec7d_0_3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88962aec7d_0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88962aec7d_0_3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88962aec7d_0_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88962aec7d_0_3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88962aec7d_0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88962aec7d_0_3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88962aec7d_0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8a11d8e27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8a11d8e27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81db9267fd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81db9267f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88962aec7d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88962aec7d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88962aec7d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88962aec7d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88962aec7d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88962aec7d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88962aec7d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88962aec7d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88962aec7d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88962aec7d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24800" y="672606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6537563" y="33429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cxnSp>
        <p:nvCxnSpPr>
          <p:cNvPr id="12" name="Google Shape;12;p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1"/>
          <p:cNvSpPr txBox="1"/>
          <p:nvPr>
            <p:ph hasCustomPrompt="1"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/>
          <p:nvPr>
            <p:ph idx="1" type="body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" name="Google Shape;18;p3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" name="Google Shape;22;p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" name="Google Shape;27;p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" name="Google Shape;36;p7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7" name="Google Shape;37;p7"/>
          <p:cNvSpPr txBox="1"/>
          <p:nvPr>
            <p:ph idx="1" type="body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Google Shape;3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1" name="Google Shape;41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4" name="Google Shape;44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" name="Google Shape;45;p9"/>
          <p:cNvSpPr txBox="1"/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6" name="Google Shape;46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51" name="Google Shape;51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rina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Relationship Id="rId4" Type="http://schemas.openxmlformats.org/officeDocument/2006/relationships/image" Target="../media/image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g"/><Relationship Id="rId4" Type="http://schemas.openxmlformats.org/officeDocument/2006/relationships/image" Target="../media/image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jpg"/><Relationship Id="rId4" Type="http://schemas.openxmlformats.org/officeDocument/2006/relationships/image" Target="../media/image2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jpg"/><Relationship Id="rId4" Type="http://schemas.openxmlformats.org/officeDocument/2006/relationships/image" Target="../media/image3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jpg"/><Relationship Id="rId4" Type="http://schemas.openxmlformats.org/officeDocument/2006/relationships/image" Target="../media/image1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jpg"/><Relationship Id="rId4" Type="http://schemas.openxmlformats.org/officeDocument/2006/relationships/image" Target="../media/image2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jpg"/><Relationship Id="rId4" Type="http://schemas.openxmlformats.org/officeDocument/2006/relationships/image" Target="../media/image3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jpg"/><Relationship Id="rId4" Type="http://schemas.openxmlformats.org/officeDocument/2006/relationships/image" Target="../media/image4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Relationship Id="rId4" Type="http://schemas.openxmlformats.org/officeDocument/2006/relationships/image" Target="../media/image2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jpg"/><Relationship Id="rId4" Type="http://schemas.openxmlformats.org/officeDocument/2006/relationships/image" Target="../media/image3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7.jpg"/><Relationship Id="rId4" Type="http://schemas.openxmlformats.org/officeDocument/2006/relationships/image" Target="../media/image4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5.jpg"/><Relationship Id="rId4" Type="http://schemas.openxmlformats.org/officeDocument/2006/relationships/image" Target="../media/image39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2.jpg"/><Relationship Id="rId4" Type="http://schemas.openxmlformats.org/officeDocument/2006/relationships/image" Target="../media/image44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3.jpg"/><Relationship Id="rId4" Type="http://schemas.openxmlformats.org/officeDocument/2006/relationships/image" Target="../media/image32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6.jpg"/><Relationship Id="rId4" Type="http://schemas.openxmlformats.org/officeDocument/2006/relationships/image" Target="../media/image51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2.jpg"/><Relationship Id="rId4" Type="http://schemas.openxmlformats.org/officeDocument/2006/relationships/image" Target="../media/image5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8.jpg"/><Relationship Id="rId4" Type="http://schemas.openxmlformats.org/officeDocument/2006/relationships/image" Target="../media/image49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9.jpg"/><Relationship Id="rId4" Type="http://schemas.openxmlformats.org/officeDocument/2006/relationships/image" Target="../media/image53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5.jpg"/><Relationship Id="rId4" Type="http://schemas.openxmlformats.org/officeDocument/2006/relationships/image" Target="../media/image3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g"/><Relationship Id="rId4" Type="http://schemas.openxmlformats.org/officeDocument/2006/relationships/image" Target="../media/image10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2.jpg"/><Relationship Id="rId4" Type="http://schemas.openxmlformats.org/officeDocument/2006/relationships/image" Target="../media/image58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6.jpg"/><Relationship Id="rId4" Type="http://schemas.openxmlformats.org/officeDocument/2006/relationships/image" Target="../media/image67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0.jpg"/><Relationship Id="rId4" Type="http://schemas.openxmlformats.org/officeDocument/2006/relationships/image" Target="../media/image54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5.jpg"/><Relationship Id="rId4" Type="http://schemas.openxmlformats.org/officeDocument/2006/relationships/image" Target="../media/image57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1.jpg"/><Relationship Id="rId4" Type="http://schemas.openxmlformats.org/officeDocument/2006/relationships/image" Target="../media/image66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7.jpg"/><Relationship Id="rId4" Type="http://schemas.openxmlformats.org/officeDocument/2006/relationships/image" Target="../media/image75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3.jpg"/><Relationship Id="rId4" Type="http://schemas.openxmlformats.org/officeDocument/2006/relationships/image" Target="../media/image74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8.jpg"/><Relationship Id="rId4" Type="http://schemas.openxmlformats.org/officeDocument/2006/relationships/image" Target="../media/image77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5.jpg"/><Relationship Id="rId4" Type="http://schemas.openxmlformats.org/officeDocument/2006/relationships/image" Target="../media/image71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82.jpg"/><Relationship Id="rId4" Type="http://schemas.openxmlformats.org/officeDocument/2006/relationships/image" Target="../media/image8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23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9.jpg"/><Relationship Id="rId4" Type="http://schemas.openxmlformats.org/officeDocument/2006/relationships/image" Target="../media/image72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3.jpg"/><Relationship Id="rId4" Type="http://schemas.openxmlformats.org/officeDocument/2006/relationships/image" Target="../media/image76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1.jpg"/><Relationship Id="rId4" Type="http://schemas.openxmlformats.org/officeDocument/2006/relationships/image" Target="../media/image78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4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4.jpg"/><Relationship Id="rId4" Type="http://schemas.openxmlformats.org/officeDocument/2006/relationships/image" Target="../media/image79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85.jpg"/><Relationship Id="rId4" Type="http://schemas.openxmlformats.org/officeDocument/2006/relationships/image" Target="../media/image83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86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0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hyperlink" Target="http://dig.ccmixter.org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jpg"/><Relationship Id="rId4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Relationship Id="rId4" Type="http://schemas.openxmlformats.org/officeDocument/2006/relationships/image" Target="../media/image1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Relationship Id="rId4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Isabelle Sellon School</a:t>
            </a:r>
            <a:endParaRPr/>
          </a:p>
        </p:txBody>
      </p:sp>
      <p:sp>
        <p:nvSpPr>
          <p:cNvPr id="64" name="Google Shape;64;p13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2019-2020 School Year Video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2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4" name="Google Shape;13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900" y="600025"/>
            <a:ext cx="3960174" cy="4259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7275" y="458025"/>
            <a:ext cx="4721028" cy="4480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3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2" name="Google Shape;14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5775" y="110475"/>
            <a:ext cx="4527704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001" y="0"/>
            <a:ext cx="414950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0" name="Google Shape;15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25" y="78900"/>
            <a:ext cx="4486074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2800" y="0"/>
            <a:ext cx="469120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5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8" name="Google Shape;15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370396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0"/>
            <a:ext cx="460705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6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6" name="Google Shape;16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525" y="0"/>
            <a:ext cx="431254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5950" y="78900"/>
            <a:ext cx="418107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27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4" name="Google Shape;17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17001" y="670548"/>
            <a:ext cx="3923348" cy="380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4018049" y="268215"/>
            <a:ext cx="5153975" cy="4607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8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2" name="Google Shape;18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50049" y="689977"/>
            <a:ext cx="4729596" cy="376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3650" y="206950"/>
            <a:ext cx="4767155" cy="4729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9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0" name="Google Shape;19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6025" y="152850"/>
            <a:ext cx="6450404" cy="4837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30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7" name="Google Shape;19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675" y="136750"/>
            <a:ext cx="3916776" cy="489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6625" y="136750"/>
            <a:ext cx="4454554" cy="4896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3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5" name="Google Shape;20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89101" y="250903"/>
            <a:ext cx="7365799" cy="4731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975" y="529025"/>
            <a:ext cx="4321195" cy="4313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0000" y="529025"/>
            <a:ext cx="4400978" cy="43137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32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12" name="Google Shape;21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175" y="78875"/>
            <a:ext cx="497522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4262603" y="896676"/>
            <a:ext cx="5595771" cy="3960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33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20" name="Google Shape;22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325" y="268225"/>
            <a:ext cx="5069877" cy="4638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4625" y="268225"/>
            <a:ext cx="4706977" cy="4638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3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28" name="Google Shape;22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575" y="189350"/>
            <a:ext cx="4622829" cy="4764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7750" y="189350"/>
            <a:ext cx="4622829" cy="4764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35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36" name="Google Shape;23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000" y="276113"/>
            <a:ext cx="4351123" cy="45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0400" y="276125"/>
            <a:ext cx="4607074" cy="4591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36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44" name="Google Shape;24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0" y="287388"/>
            <a:ext cx="4954179" cy="4568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4220610" y="828387"/>
            <a:ext cx="5585153" cy="4117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37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52" name="Google Shape;25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225" y="561225"/>
            <a:ext cx="3928630" cy="433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9525" y="509625"/>
            <a:ext cx="4915603" cy="4438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38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60" name="Google Shape;26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525" y="268225"/>
            <a:ext cx="4217875" cy="443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0400" y="268225"/>
            <a:ext cx="4543953" cy="443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39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68" name="Google Shape;26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650" y="458025"/>
            <a:ext cx="4023301" cy="4370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3500" y="458025"/>
            <a:ext cx="4512403" cy="4370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40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76" name="Google Shape;27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450" y="331325"/>
            <a:ext cx="4023271" cy="4654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6300" y="374163"/>
            <a:ext cx="5237699" cy="4568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4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84" name="Google Shape;28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775" y="339213"/>
            <a:ext cx="3486846" cy="4465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8175" y="0"/>
            <a:ext cx="51750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5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125" y="425938"/>
            <a:ext cx="4557672" cy="4291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2575" y="425950"/>
            <a:ext cx="5046770" cy="4291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42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92" name="Google Shape;29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675" y="220875"/>
            <a:ext cx="4007496" cy="4701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1950" y="220875"/>
            <a:ext cx="4628071" cy="47017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43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00" name="Google Shape;30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90526" y="678423"/>
            <a:ext cx="5222377" cy="386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4195976" y="528536"/>
            <a:ext cx="5169800" cy="4165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4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08" name="Google Shape;30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175" y="220875"/>
            <a:ext cx="4044328" cy="4733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10800000">
            <a:off x="4417275" y="228775"/>
            <a:ext cx="4528148" cy="471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45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16" name="Google Shape;31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647" y="0"/>
            <a:ext cx="361930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4062252" y="418102"/>
            <a:ext cx="5111946" cy="427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46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24" name="Google Shape;32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650" y="441775"/>
            <a:ext cx="4196848" cy="4259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0"/>
            <a:ext cx="432657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47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32" name="Google Shape;33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826" y="0"/>
            <a:ext cx="40588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0850" y="0"/>
            <a:ext cx="454177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48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40" name="Google Shape;34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75" y="205100"/>
            <a:ext cx="4398448" cy="4733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57775"/>
            <a:ext cx="4489602" cy="4733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49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48" name="Google Shape;34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25" y="189300"/>
            <a:ext cx="4738548" cy="4891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8975" y="189300"/>
            <a:ext cx="4575030" cy="4891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50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56" name="Google Shape;35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45864" y="457561"/>
            <a:ext cx="5180354" cy="422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7950" y="0"/>
            <a:ext cx="405485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5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64" name="Google Shape;36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275724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5725" y="0"/>
            <a:ext cx="486827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6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7" name="Google Shape;8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0925"/>
            <a:ext cx="4321175" cy="478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1175" y="120925"/>
            <a:ext cx="4822826" cy="4788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52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72" name="Google Shape;37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888" y="0"/>
            <a:ext cx="3857624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4099313" y="307653"/>
            <a:ext cx="5133472" cy="4528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53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80" name="Google Shape;38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25796" y="483901"/>
            <a:ext cx="4914071" cy="4175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4480400" y="114725"/>
            <a:ext cx="4570000" cy="492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5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88" name="Google Shape;38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50" y="0"/>
            <a:ext cx="4820901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4600" y="0"/>
            <a:ext cx="4820905" cy="5143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55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96" name="Google Shape;39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075" y="134113"/>
            <a:ext cx="6857999" cy="4875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56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03" name="Google Shape;40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23438"/>
            <a:ext cx="4817454" cy="45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3925138" y="138513"/>
            <a:ext cx="5238174" cy="496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57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11" name="Google Shape;41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064626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7850" y="0"/>
            <a:ext cx="465615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58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19" name="Google Shape;41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900" y="0"/>
            <a:ext cx="836820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59"/>
          <p:cNvSpPr txBox="1"/>
          <p:nvPr>
            <p:ph type="title"/>
          </p:nvPr>
        </p:nvSpPr>
        <p:spPr>
          <a:xfrm>
            <a:off x="387900" y="458025"/>
            <a:ext cx="8368200" cy="252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Have a fabulous summer holiday!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Stay safe.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 kind.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 your best self!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59"/>
          <p:cNvSpPr txBox="1"/>
          <p:nvPr>
            <p:ph idx="1" type="body"/>
          </p:nvPr>
        </p:nvSpPr>
        <p:spPr>
          <a:xfrm>
            <a:off x="387900" y="2801375"/>
            <a:ext cx="8368200" cy="17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26" name="Google Shape;426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400" y="2648300"/>
            <a:ext cx="7703201" cy="221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6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Music Credit</a:t>
            </a:r>
            <a:endParaRPr/>
          </a:p>
        </p:txBody>
      </p:sp>
      <p:sp>
        <p:nvSpPr>
          <p:cNvPr id="432" name="Google Shape;432;p60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Tobias Walker__Rescue Me (Instrumental) by Aussens@iter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From: </a:t>
            </a:r>
            <a:r>
              <a:rPr lang="en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http://dig.ccmixter.org/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7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600" y="209600"/>
            <a:ext cx="5347752" cy="4732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9350" y="209600"/>
            <a:ext cx="4837125" cy="4732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8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7924" y="94675"/>
            <a:ext cx="4145622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450" y="94675"/>
            <a:ext cx="469204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9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1" name="Google Shape;11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775" y="299775"/>
            <a:ext cx="4275720" cy="4670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5075" y="299775"/>
            <a:ext cx="5301279" cy="467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0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875" y="236675"/>
            <a:ext cx="7825699" cy="476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325" y="516400"/>
            <a:ext cx="4465074" cy="4110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1950" y="458025"/>
            <a:ext cx="4575501" cy="4169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